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90" d="100"/>
          <a:sy n="90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inyurl.com/codegnan-casca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D1F0-5012-9041-83FB-E21EF2B7F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DD634-4434-B441-B359-FA2F13073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OpenCv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E35F8-E931-EE48-AFFC-207C7B06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208E-64B1-B74A-8EF2-2A099C01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E1152-527C-6B4F-A422-729C5034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44" y="1196896"/>
            <a:ext cx="5334000" cy="47625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196AD-FB04-2041-A5B0-6F11D213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DDFC-D0F5-324D-B90C-393EE715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1819-CA35-4D4C-87D2-08948108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Industrial Robots</a:t>
            </a:r>
          </a:p>
          <a:p>
            <a:r>
              <a:rPr lang="en-US" dirty="0"/>
              <a:t>Autonomous Vehicle</a:t>
            </a:r>
          </a:p>
          <a:p>
            <a:r>
              <a:rPr lang="en-US" dirty="0"/>
              <a:t>Medical Image Processing </a:t>
            </a:r>
          </a:p>
          <a:p>
            <a:r>
              <a:rPr lang="en-US" dirty="0"/>
              <a:t>Missile Guidance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FC41A-49F7-6E4F-BB5F-160FD9F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2B58-F947-BB41-87ED-C2209754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3" y="2091559"/>
            <a:ext cx="3909848" cy="2774731"/>
          </a:xfrm>
        </p:spPr>
        <p:txBody>
          <a:bodyPr>
            <a:normAutofit/>
          </a:bodyPr>
          <a:lstStyle/>
          <a:p>
            <a:r>
              <a:rPr lang="en-IN" sz="2400" i="1" dirty="0"/>
              <a:t>Computer Vision is a field of deep learning that enables machines to see, identify and process images like humans.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7389EC-B8A8-8749-986F-6546791F9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310234"/>
            <a:ext cx="6281738" cy="42343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1399C-79BD-B54A-A798-73DF01EB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6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F60E-841B-5647-BCCD-10EA9B9D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Why use OpenCV</a:t>
            </a:r>
            <a:br>
              <a:rPr lang="en-IN" b="1" dirty="0"/>
            </a:br>
            <a:r>
              <a:rPr lang="en-IN" b="1" dirty="0"/>
              <a:t>for Computer Vision Task?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F0FC6-163E-E946-9ECE-459BC6D8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Open Source Computer Vision library, started out as a research project at Intel. It’s currently the largest computer vision library</a:t>
            </a:r>
          </a:p>
          <a:p>
            <a:r>
              <a:rPr lang="en-IN" dirty="0"/>
              <a:t>OpenCV contains implementations of more than 2500 algorithms</a:t>
            </a:r>
          </a:p>
          <a:p>
            <a:r>
              <a:rPr lang="en-IN" dirty="0"/>
              <a:t>The first OpenCV version, 1.0, was released in 2006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BD8C5-2B47-D144-9AC1-E1CCC61B3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989" y="619125"/>
            <a:ext cx="3971925" cy="146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524A3-4CD8-C942-9BA9-5A50124E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15F5-8F99-AF4C-891B-6F8C32E9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Reading, Writing and Displaying Images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F2C4-03A4-D84A-9920-481ACF2F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397278" cy="3125877"/>
          </a:xfrm>
        </p:spPr>
        <p:txBody>
          <a:bodyPr/>
          <a:lstStyle/>
          <a:p>
            <a:r>
              <a:rPr lang="en-IN" dirty="0"/>
              <a:t>Machines see and process everything using numbers, including images and text. How do you convert images to numbers - pixel values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72D28-F8DB-E544-99B6-CF490FE7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275" y="3105151"/>
            <a:ext cx="328930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E17A8-A38E-EA47-8ACC-83B824B8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2A24-2377-2A4E-A41D-DA1BB822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Gray Color?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3C67-A91B-9743-A8BF-20F9D8D45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1233378"/>
            <a:ext cx="6597303" cy="2668677"/>
          </a:xfrm>
        </p:spPr>
        <p:txBody>
          <a:bodyPr>
            <a:normAutofit fontScale="92500"/>
          </a:bodyPr>
          <a:lstStyle/>
          <a:p>
            <a:r>
              <a:rPr lang="en-IN" dirty="0"/>
              <a:t>Every number represents the pixel intensity at that particular location. In the above image, I have shown the pixel values for a grayscale image where every pixel contains only one value i.e. the intensity of the black color at that location.</a:t>
            </a:r>
          </a:p>
          <a:p>
            <a:r>
              <a:rPr lang="en-IN" dirty="0"/>
              <a:t>color images will have multiple values for a single pixel. These values represent the intensity of respective channels – Red, Green and Blue channels for RGB images, for instance.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1091A-756C-6045-B49B-E356468C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87" y="4128470"/>
            <a:ext cx="37846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452E0-FCC4-A74E-9513-C82700BD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75E1-5460-BF4A-AAF9-2873CDA8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Face Detection</a:t>
            </a:r>
            <a:br>
              <a:rPr lang="en-IN" b="1" dirty="0"/>
            </a:br>
            <a:r>
              <a:rPr lang="en-IN" b="1" dirty="0"/>
              <a:t>Using </a:t>
            </a:r>
            <a:r>
              <a:rPr lang="en-IN" b="1" dirty="0" err="1"/>
              <a:t>OpenCv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FEFF-783D-3040-A951-4D6E8722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OpenCV supports </a:t>
            </a:r>
            <a:r>
              <a:rPr lang="en-IN" dirty="0" err="1"/>
              <a:t>haar</a:t>
            </a:r>
            <a:r>
              <a:rPr lang="en-IN" dirty="0"/>
              <a:t> cascade based object detection. </a:t>
            </a:r>
            <a:r>
              <a:rPr lang="en-IN" dirty="0" err="1"/>
              <a:t>Haar</a:t>
            </a:r>
            <a:r>
              <a:rPr lang="en-IN" dirty="0"/>
              <a:t> cascades are machine learning based classifiers that calculate different features like edges, lines, etc in the image. Then, these classifiers train using multiple positive and negative samples.</a:t>
            </a:r>
          </a:p>
          <a:p>
            <a:r>
              <a:rPr lang="en-IN" dirty="0"/>
              <a:t>Trained classifiers for different objects like </a:t>
            </a:r>
            <a:r>
              <a:rPr lang="en-IN" dirty="0" err="1"/>
              <a:t>faces,eyes</a:t>
            </a:r>
            <a:r>
              <a:rPr lang="en-IN" dirty="0"/>
              <a:t> etc are available in the OpenCV, you can also train your own </a:t>
            </a:r>
            <a:r>
              <a:rPr lang="en-IN" dirty="0" err="1"/>
              <a:t>haar</a:t>
            </a:r>
            <a:r>
              <a:rPr lang="en-IN" dirty="0"/>
              <a:t> cascade for any object.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845CF-4156-EB44-A7B9-E8F039A4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7E26-7132-E74A-B6A5-DBB35C95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77" y="2364213"/>
            <a:ext cx="3498979" cy="2456442"/>
          </a:xfrm>
        </p:spPr>
        <p:txBody>
          <a:bodyPr/>
          <a:lstStyle/>
          <a:p>
            <a:r>
              <a:rPr lang="en-IN" b="1" dirty="0"/>
              <a:t>Applications of Face Detection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7ECB-63A4-A048-8A4B-87A707C21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1" y="1314449"/>
            <a:ext cx="7000874" cy="2571749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Facebook replaced manual image tagging with automatically generated tag suggestions for each picture that was uploaded to the platform</a:t>
            </a:r>
          </a:p>
          <a:p>
            <a:r>
              <a:rPr lang="en-IN" dirty="0"/>
              <a:t>We are becoming used to unlocking our phones with the latest ‘face unlock’ feature. This is a very small example of how a face detection technique is being used to maintain the security of personal data.</a:t>
            </a:r>
          </a:p>
          <a:p>
            <a:r>
              <a:rPr lang="en-IN" dirty="0"/>
              <a:t>Another interesting application of face detection could be to count the number of people attending an event (like a conference or concert). Instead of manually counting the attendees, we install a camera which can capture the images of the attendees and give us the total head count.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DCD16-A942-9B43-AA3C-EB822036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8" y="3965641"/>
            <a:ext cx="2451054" cy="186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4B1C8-1DED-E242-96AD-26465C96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924" y="3965641"/>
            <a:ext cx="2001958" cy="186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B48E6-DA4F-8A48-A05A-77CDEFDB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08" y="3965641"/>
            <a:ext cx="3263706" cy="1804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8F3B4-0CF9-5840-A9FD-060196D9B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861" y="85724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9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E77F-C820-D942-B2C6-CBE34702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Setting up the System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F9FC-1532-A544-B549-35935412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	Hardware/Software Requirements</a:t>
            </a:r>
          </a:p>
          <a:p>
            <a:r>
              <a:rPr lang="en-IN" dirty="0"/>
              <a:t>A webcam or you can also use your laptop inbuilt camera.</a:t>
            </a:r>
          </a:p>
          <a:p>
            <a:r>
              <a:rPr lang="en-IN" dirty="0"/>
              <a:t>(Core i5 7th Gen). </a:t>
            </a:r>
          </a:p>
          <a:p>
            <a:r>
              <a:rPr lang="en-IN" dirty="0"/>
              <a:t>Using a GPU for faster video processing is always a bonus</a:t>
            </a:r>
          </a:p>
          <a:p>
            <a:r>
              <a:rPr lang="en-IN" dirty="0"/>
              <a:t>On the software side,  Any Operating System with python tool.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73284-4E5A-8043-BC66-54D7AEC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4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ABD5-2AD6-6C4C-BB0D-56BE0FEE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Install OpenCV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E65-769C-1C49-8F59-9BC5D5C5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install OpenCV, do a pip install of the library:</a:t>
            </a:r>
          </a:p>
          <a:p>
            <a:pPr lvl="1"/>
            <a:r>
              <a:rPr lang="en-IN" dirty="0"/>
              <a:t>Pip install </a:t>
            </a:r>
            <a:r>
              <a:rPr lang="en-IN" dirty="0" err="1"/>
              <a:t>opencv</a:t>
            </a:r>
            <a:r>
              <a:rPr lang="en-IN" dirty="0"/>
              <a:t>-</a:t>
            </a:r>
            <a:r>
              <a:rPr lang="en-IN" dirty="0" err="1"/>
              <a:t>contrib</a:t>
            </a:r>
            <a:r>
              <a:rPr lang="en-IN" dirty="0"/>
              <a:t>-python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Haar-CascadeClassifier</a:t>
            </a:r>
            <a:r>
              <a:rPr lang="en-IN" dirty="0"/>
              <a:t> file</a:t>
            </a:r>
          </a:p>
          <a:p>
            <a:pPr lvl="2"/>
            <a:r>
              <a:rPr lang="en-IN" b="1" dirty="0">
                <a:hlinkClick r:id="rId2"/>
              </a:rPr>
              <a:t>https://tinyurl.com/codegnan-cascade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99AB6-B3AA-4D42-B13E-48E58963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093" y="80908"/>
            <a:ext cx="1638139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6794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75</TotalTime>
  <Words>372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 Light</vt:lpstr>
      <vt:lpstr>Rockwell</vt:lpstr>
      <vt:lpstr>Wingdings</vt:lpstr>
      <vt:lpstr>Atlas</vt:lpstr>
      <vt:lpstr>Computer Vision</vt:lpstr>
      <vt:lpstr>Computer Vision is a field of deep learning that enables machines to see, identify and process images like humans.</vt:lpstr>
      <vt:lpstr>Why use OpenCV for Computer Vision Task?</vt:lpstr>
      <vt:lpstr>Reading, Writing and Displaying Images </vt:lpstr>
      <vt:lpstr>Why Gray Color?</vt:lpstr>
      <vt:lpstr>Face Detection Using OpenCv </vt:lpstr>
      <vt:lpstr>Applications of Face Detection </vt:lpstr>
      <vt:lpstr>Setting up the System </vt:lpstr>
      <vt:lpstr>Install OpenCV </vt:lpstr>
      <vt:lpstr>Code</vt:lpstr>
      <vt:lpstr>Applications of Computer Vision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Eswar Eshu</dc:creator>
  <cp:lastModifiedBy>Eswar Eshu</cp:lastModifiedBy>
  <cp:revision>6</cp:revision>
  <dcterms:created xsi:type="dcterms:W3CDTF">2019-11-15T17:26:25Z</dcterms:created>
  <dcterms:modified xsi:type="dcterms:W3CDTF">2019-11-15T18:41:50Z</dcterms:modified>
</cp:coreProperties>
</file>